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67" r:id="rId3"/>
    <p:sldId id="264" r:id="rId4"/>
    <p:sldId id="257" r:id="rId5"/>
    <p:sldId id="258" r:id="rId6"/>
    <p:sldId id="259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778BF-00B1-403A-AE41-CFF312471E83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B3E0B-81F1-456E-BEE2-CD7D6A84A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0ED80-0E06-418F-ADFB-C4E4B67C919D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8B43F-D382-49A2-BB5D-59F6100A2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5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9/8/2013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pic>
        <p:nvPicPr>
          <p:cNvPr id="7" name="Picture 7" descr="NewSlideBanner_NWW_MAR2009_p03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041400"/>
          </a:xfrm>
          <a:prstGeom prst="rect">
            <a:avLst/>
          </a:prstGeom>
          <a:noFill/>
        </p:spPr>
      </p:pic>
      <p:pic>
        <p:nvPicPr>
          <p:cNvPr id="8" name="Picture 8" descr="BuildingStrong_13inWhiteBkgd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553200"/>
            <a:ext cx="9124950" cy="304800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0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Lower Monumental Dam </a:t>
            </a:r>
            <a:br>
              <a:rPr lang="en-US" dirty="0" smtClean="0"/>
            </a:br>
            <a:r>
              <a:rPr lang="en-US" dirty="0" smtClean="0"/>
              <a:t>RW </a:t>
            </a:r>
            <a:r>
              <a:rPr lang="en-US" dirty="0" err="1" smtClean="0"/>
              <a:t>Tailscreen</a:t>
            </a:r>
            <a:r>
              <a:rPr lang="en-US" dirty="0" smtClean="0"/>
              <a:t> </a:t>
            </a:r>
            <a:r>
              <a:rPr lang="en-US" dirty="0" smtClean="0"/>
              <a:t>Modification </a:t>
            </a:r>
            <a:br>
              <a:rPr lang="en-US" dirty="0" smtClean="0"/>
            </a:br>
            <a:r>
              <a:rPr lang="en-US" smtClean="0"/>
              <a:t>Juvenile Lamprey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893298"/>
          </a:xfrm>
        </p:spPr>
        <p:txBody>
          <a:bodyPr>
            <a:noAutofit/>
          </a:bodyPr>
          <a:lstStyle/>
          <a:p>
            <a:r>
              <a:rPr lang="en-US" sz="2400" dirty="0" smtClean="0"/>
              <a:t>2013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13316" cy="4709160"/>
          </a:xfrm>
        </p:spPr>
        <p:txBody>
          <a:bodyPr/>
          <a:lstStyle/>
          <a:p>
            <a:r>
              <a:rPr lang="en-US" dirty="0" smtClean="0"/>
              <a:t>Perforated </a:t>
            </a:r>
            <a:r>
              <a:rPr lang="en-US" dirty="0" err="1" smtClean="0"/>
              <a:t>tailscreens</a:t>
            </a:r>
            <a:r>
              <a:rPr lang="en-US" dirty="0" smtClean="0"/>
              <a:t> were installed in raceway #2 in 2012</a:t>
            </a:r>
          </a:p>
          <a:p>
            <a:r>
              <a:rPr lang="en-US" dirty="0" smtClean="0"/>
              <a:t>Perforated </a:t>
            </a:r>
            <a:r>
              <a:rPr lang="en-US" dirty="0" err="1" smtClean="0"/>
              <a:t>tailscreens</a:t>
            </a:r>
            <a:r>
              <a:rPr lang="en-US" dirty="0" smtClean="0"/>
              <a:t> were installed in raceway’s 1, 3, and 4 in 2013</a:t>
            </a:r>
          </a:p>
          <a:p>
            <a:r>
              <a:rPr lang="en-US" dirty="0" smtClean="0"/>
              <a:t>Slot size 5/16” x 1”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8680" y="2103120"/>
            <a:ext cx="463296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4400"/>
            <a:ext cx="2316480" cy="173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84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Lamprey were collected from raceways and held in a perforated 5 gallon with continuous flow of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raw water  </a:t>
            </a:r>
          </a:p>
          <a:p>
            <a:r>
              <a:rPr lang="en-US" dirty="0" smtClean="0"/>
              <a:t>Lamprey were released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through the lamprey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release tube into raceway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#2 </a:t>
            </a:r>
          </a:p>
          <a:p>
            <a:r>
              <a:rPr lang="en-US" dirty="0" smtClean="0"/>
              <a:t>Releases were recoded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with an underwater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camera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 b="9375"/>
          <a:stretch/>
        </p:blipFill>
        <p:spPr bwMode="auto">
          <a:xfrm rot="16200000">
            <a:off x="6326909" y="2588491"/>
            <a:ext cx="3251200" cy="142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2800" y="334356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72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00000000000001-130516-132300-132559-12p00001000000400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4766.5856" end="41974.2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88" y="1600200"/>
            <a:ext cx="6905625" cy="470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00000000000001-130517-065700-065959-12p00001000000400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8998.0864" end="61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88" y="1600200"/>
            <a:ext cx="6905625" cy="470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00000000000001-130517-070000-070259-12p00001000000400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3784.0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88" y="1600200"/>
            <a:ext cx="6905625" cy="47085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4622</TotalTime>
  <Words>78</Words>
  <Application>Microsoft Office PowerPoint</Application>
  <PresentationFormat>On-screen Show (4:3)</PresentationFormat>
  <Paragraphs>14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Apex</vt:lpstr>
      <vt:lpstr>Lower Monumental Dam  RW Tailscreen Modification  Juvenile Lamprey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G4PA9RCB</dc:creator>
  <cp:lastModifiedBy>Dees</cp:lastModifiedBy>
  <cp:revision>412</cp:revision>
  <dcterms:created xsi:type="dcterms:W3CDTF">2009-04-01T18:54:25Z</dcterms:created>
  <dcterms:modified xsi:type="dcterms:W3CDTF">2013-09-08T23:01:50Z</dcterms:modified>
</cp:coreProperties>
</file>